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61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48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67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40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17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72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50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5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29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4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1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A97C8-C205-424E-A060-1BD0E81378CF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9392E-7626-4B2A-90F0-74CDBBFE2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07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User_(computing)" TargetMode="External"/><Relationship Id="rId2" Type="http://schemas.openxmlformats.org/officeDocument/2006/relationships/hyperlink" Target="https://en.wikipedia.org/wiki/Computer_fil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Computer_proces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atabase_record" TargetMode="External"/><Relationship Id="rId2" Type="http://schemas.openxmlformats.org/officeDocument/2006/relationships/hyperlink" Target="https://en.wikipedia.org/wiki/Computer_proces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Databas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ank_account" TargetMode="External"/><Relationship Id="rId2" Type="http://schemas.openxmlformats.org/officeDocument/2006/relationships/hyperlink" Target="https://en.wikipedia.org/wiki/Bank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Record_(database)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and Record Locking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587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Differences between a database management system and a file-processing system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 database management system coordinates both the </a:t>
            </a:r>
            <a:r>
              <a:rPr lang="en-GB" b="1" dirty="0"/>
              <a:t>physical and the logical access</a:t>
            </a:r>
            <a:r>
              <a:rPr lang="en-GB" dirty="0"/>
              <a:t> to the data, whereas a </a:t>
            </a:r>
            <a:r>
              <a:rPr lang="en-GB" b="1" dirty="0"/>
              <a:t>file-processing system </a:t>
            </a:r>
            <a:r>
              <a:rPr lang="en-GB" dirty="0"/>
              <a:t>coordinates </a:t>
            </a:r>
            <a:r>
              <a:rPr lang="en-GB" b="1" dirty="0"/>
              <a:t>only the physical </a:t>
            </a:r>
            <a:r>
              <a:rPr lang="en-GB" dirty="0"/>
              <a:t>access. </a:t>
            </a:r>
            <a:endParaRPr lang="en-GB" dirty="0" smtClean="0"/>
          </a:p>
          <a:p>
            <a:r>
              <a:rPr lang="en-GB" dirty="0"/>
              <a:t>A </a:t>
            </a:r>
            <a:r>
              <a:rPr lang="en-GB" dirty="0" err="1" smtClean="0"/>
              <a:t>dbms</a:t>
            </a:r>
            <a:r>
              <a:rPr lang="en-GB" dirty="0" smtClean="0"/>
              <a:t> reduces </a:t>
            </a:r>
            <a:r>
              <a:rPr lang="en-GB" dirty="0"/>
              <a:t>the amount of </a:t>
            </a:r>
            <a:r>
              <a:rPr lang="en-GB" dirty="0">
                <a:solidFill>
                  <a:srgbClr val="FF0000"/>
                </a:solidFill>
              </a:rPr>
              <a:t>data duplication </a:t>
            </a:r>
            <a:r>
              <a:rPr lang="en-GB" dirty="0"/>
              <a:t>by ensuring that a physical piece of data is available to all programs authorized to have access to it,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&gt;</a:t>
            </a:r>
            <a:r>
              <a:rPr lang="en-GB" dirty="0" smtClean="0"/>
              <a:t>whereas </a:t>
            </a:r>
            <a:r>
              <a:rPr lang="en-GB" dirty="0"/>
              <a:t>data written by one program in a file-processing system may not be readable by another program.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• A database management system is designed to allow flexible access to data (i.e., queries), whereas a file-processing system is designed to allow predetermined access to data (i.e., compiled programs).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64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Differences between a database management system and a file-processing system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database management system is designed to coordinate multiple users accessing the same data at the same </a:t>
            </a:r>
            <a:r>
              <a:rPr lang="en-US" dirty="0" smtClean="0"/>
              <a:t>time(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concurrency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/>
              <a:t>&gt;</a:t>
            </a:r>
            <a:r>
              <a:rPr lang="en-US" dirty="0" smtClean="0"/>
              <a:t>A </a:t>
            </a:r>
            <a:r>
              <a:rPr lang="en-US" dirty="0"/>
              <a:t>file-processing system is usually designed to allow one or more programs to access different data files at the same time.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&gt;</a:t>
            </a:r>
            <a:r>
              <a:rPr lang="en-US" dirty="0" smtClean="0"/>
              <a:t>In </a:t>
            </a:r>
            <a:r>
              <a:rPr lang="en-US" dirty="0"/>
              <a:t>a file-processing system, a file can be accessed by two programs concurrently only if both programs have read-only access to the file.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532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Locking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File locking</a:t>
            </a:r>
            <a:r>
              <a:rPr lang="en-GB" dirty="0"/>
              <a:t> is a mechanism that restricts access to a </a:t>
            </a:r>
            <a:r>
              <a:rPr lang="en-GB" dirty="0">
                <a:hlinkClick r:id="rId2" tooltip="Computer file"/>
              </a:rPr>
              <a:t>computer file</a:t>
            </a:r>
            <a:r>
              <a:rPr lang="en-GB" dirty="0"/>
              <a:t> by allowing </a:t>
            </a:r>
            <a:r>
              <a:rPr lang="en-GB" dirty="0" smtClean="0"/>
              <a:t>only </a:t>
            </a:r>
            <a:r>
              <a:rPr lang="en-GB" dirty="0"/>
              <a:t>one </a:t>
            </a:r>
            <a:r>
              <a:rPr lang="en-GB" dirty="0">
                <a:hlinkClick r:id="rId3" tooltip="User (computing)"/>
              </a:rPr>
              <a:t>user</a:t>
            </a:r>
            <a:r>
              <a:rPr lang="en-GB" dirty="0"/>
              <a:t> or </a:t>
            </a:r>
            <a:r>
              <a:rPr lang="en-GB" dirty="0">
                <a:hlinkClick r:id="rId4" tooltip="Computer process"/>
              </a:rPr>
              <a:t>process</a:t>
            </a:r>
            <a:r>
              <a:rPr lang="en-GB" dirty="0"/>
              <a:t> access at any specific time. 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94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Locking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>
                <a:hlinkClick r:id="rId2" tooltip="Computer process"/>
              </a:rPr>
              <a:t>Process</a:t>
            </a:r>
            <a:r>
              <a:rPr lang="en-GB" dirty="0"/>
              <a:t> A reads a customer </a:t>
            </a:r>
            <a:r>
              <a:rPr lang="en-GB" dirty="0">
                <a:hlinkClick r:id="rId3" tooltip="Database record"/>
              </a:rPr>
              <a:t>record</a:t>
            </a:r>
            <a:r>
              <a:rPr lang="en-GB" dirty="0"/>
              <a:t> from a file containing account information, including the customer's account balance and phone number.</a:t>
            </a:r>
          </a:p>
          <a:p>
            <a:pPr lvl="0"/>
            <a:r>
              <a:rPr lang="en-GB" dirty="0"/>
              <a:t>Process B now reads the same record from the same file so it has its own copy.</a:t>
            </a:r>
          </a:p>
          <a:p>
            <a:pPr lvl="0"/>
            <a:r>
              <a:rPr lang="en-GB" dirty="0"/>
              <a:t>Process A changes the account balance in its copy of the customer record and writes the record back to the file.</a:t>
            </a:r>
          </a:p>
          <a:p>
            <a:pPr lvl="0"/>
            <a:r>
              <a:rPr lang="en-GB" dirty="0"/>
              <a:t>Process B, which still has the original </a:t>
            </a:r>
            <a:r>
              <a:rPr lang="en-GB" i="1" dirty="0"/>
              <a:t>stale</a:t>
            </a:r>
            <a:r>
              <a:rPr lang="en-GB" dirty="0"/>
              <a:t> value for the account balance in its copy of the customer record, updates the account balance and writes the customer record back to the file.</a:t>
            </a:r>
          </a:p>
          <a:p>
            <a:pPr lvl="0"/>
            <a:r>
              <a:rPr lang="en-GB" dirty="0"/>
              <a:t>Process B has now written its stale account-balance value to the file, causing the changes made by process A to be lost.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63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Record locking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Record locking</a:t>
            </a:r>
            <a:r>
              <a:rPr lang="en-GB" dirty="0"/>
              <a:t> is the technique of preventing simultaneous access to data in a </a:t>
            </a:r>
            <a:r>
              <a:rPr lang="en-GB" u="sng" dirty="0" smtClean="0">
                <a:hlinkClick r:id="rId2" tooltip="Database"/>
              </a:rPr>
              <a:t>database</a:t>
            </a:r>
            <a:r>
              <a:rPr lang="en-GB" dirty="0"/>
              <a:t>, to prevent inconsistent </a:t>
            </a:r>
            <a:r>
              <a:rPr lang="en-GB" dirty="0" smtClean="0"/>
              <a:t>results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017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locking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classic example is demonstrated by two </a:t>
            </a:r>
            <a:r>
              <a:rPr lang="en-GB" u="sng" dirty="0">
                <a:hlinkClick r:id="rId2" tooltip="Banking"/>
              </a:rPr>
              <a:t>bank</a:t>
            </a:r>
            <a:r>
              <a:rPr lang="en-GB" dirty="0"/>
              <a:t> clerks attempting to update the same </a:t>
            </a:r>
            <a:r>
              <a:rPr lang="en-GB" u="sng" dirty="0">
                <a:hlinkClick r:id="rId3" tooltip="Bank account"/>
              </a:rPr>
              <a:t>bank account</a:t>
            </a:r>
            <a:r>
              <a:rPr lang="en-GB" dirty="0"/>
              <a:t> for two different transactions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  <a:r>
              <a:rPr lang="en-GB" dirty="0"/>
              <a:t>Clerks 1 and 2 both retrieve (i.e., copy) the account's </a:t>
            </a:r>
            <a:r>
              <a:rPr lang="en-GB" u="sng" dirty="0">
                <a:hlinkClick r:id="rId4" tooltip="Record (database)"/>
              </a:rPr>
              <a:t>record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Clerk </a:t>
            </a:r>
            <a:r>
              <a:rPr lang="en-GB" dirty="0"/>
              <a:t>1 applies and saves a transaction. </a:t>
            </a:r>
            <a:endParaRPr lang="en-GB" dirty="0" smtClean="0"/>
          </a:p>
          <a:p>
            <a:r>
              <a:rPr lang="en-GB" dirty="0" smtClean="0"/>
              <a:t>Clerk </a:t>
            </a:r>
            <a:r>
              <a:rPr lang="en-GB" dirty="0"/>
              <a:t>2 applies a different transaction to his saved copy, and saves the result, based on the original record and his changes, overwriting the transaction entered by clerk 1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  <a:r>
              <a:rPr lang="en-GB" dirty="0"/>
              <a:t>The record no longer reflects the first transaction, as if it had never taken place.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59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of </a:t>
            </a:r>
            <a:r>
              <a:rPr lang="en-GB" dirty="0" smtClean="0"/>
              <a:t>locks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of </a:t>
            </a:r>
            <a:r>
              <a:rPr lang="en-GB" dirty="0" smtClean="0"/>
              <a:t>locks</a:t>
            </a:r>
          </a:p>
          <a:p>
            <a:r>
              <a:rPr lang="en-GB" dirty="0" smtClean="0"/>
              <a:t>Record </a:t>
            </a:r>
            <a:r>
              <a:rPr lang="en-GB" dirty="0"/>
              <a:t>locks need to be managed between the entities requesting the records such that no entity is given too much service via successive </a:t>
            </a:r>
            <a:r>
              <a:rPr lang="en-GB" b="1" dirty="0"/>
              <a:t>grants</a:t>
            </a:r>
            <a:r>
              <a:rPr lang="en-GB" dirty="0"/>
              <a:t>, and no other entity is effectively locked out</a:t>
            </a:r>
            <a:r>
              <a:rPr lang="en-GB" dirty="0" smtClean="0"/>
              <a:t>.</a:t>
            </a:r>
          </a:p>
          <a:p>
            <a:r>
              <a:rPr lang="en-GB" dirty="0"/>
              <a:t>The application or system should be designed such that any lock is held for </a:t>
            </a:r>
            <a:r>
              <a:rPr lang="en-GB" dirty="0" smtClean="0"/>
              <a:t>the </a:t>
            </a:r>
            <a:r>
              <a:rPr lang="en-GB" dirty="0"/>
              <a:t>shortest time </a:t>
            </a:r>
            <a:r>
              <a:rPr lang="en-GB" dirty="0" smtClean="0"/>
              <a:t>possible</a:t>
            </a:r>
          </a:p>
        </p:txBody>
      </p:sp>
    </p:spTree>
    <p:extLst>
      <p:ext uri="{BB962C8B-B14F-4D97-AF65-F5344CB8AC3E}">
        <p14:creationId xmlns:p14="http://schemas.microsoft.com/office/powerpoint/2010/main" val="413681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Request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Exclusive locks</a:t>
            </a:r>
            <a:endParaRPr lang="en-GB" dirty="0" smtClean="0"/>
          </a:p>
          <a:p>
            <a:r>
              <a:rPr lang="en-GB" dirty="0" smtClean="0"/>
              <a:t>Exclusive locks are, as the name implies, exclusively held by a single entity, usually for the purpose of writing to the record.</a:t>
            </a:r>
          </a:p>
          <a:p>
            <a:r>
              <a:rPr lang="en-GB" b="1" dirty="0"/>
              <a:t>Shared </a:t>
            </a:r>
            <a:r>
              <a:rPr lang="en-GB" b="1" dirty="0" smtClean="0"/>
              <a:t>locks</a:t>
            </a:r>
            <a:endParaRPr lang="en-GB" dirty="0"/>
          </a:p>
          <a:p>
            <a:r>
              <a:rPr lang="en-GB" dirty="0" smtClean="0"/>
              <a:t>Shared </a:t>
            </a:r>
            <a:r>
              <a:rPr lang="en-GB" dirty="0"/>
              <a:t>locks differ from exclusive locks in that the </a:t>
            </a:r>
            <a:r>
              <a:rPr lang="en-GB" b="1" dirty="0"/>
              <a:t>holder list</a:t>
            </a:r>
            <a:r>
              <a:rPr lang="en-GB" dirty="0"/>
              <a:t> can contain multiple entries. </a:t>
            </a:r>
            <a:endParaRPr lang="en-GB" dirty="0" smtClean="0"/>
          </a:p>
          <a:p>
            <a:r>
              <a:rPr lang="en-GB" dirty="0"/>
              <a:t>If lock requests for the same entity are queued, then once a shared lock is granted, any queued shared locks may also be granted. </a:t>
            </a:r>
          </a:p>
        </p:txBody>
      </p:sp>
    </p:spTree>
    <p:extLst>
      <p:ext uri="{BB962C8B-B14F-4D97-AF65-F5344CB8AC3E}">
        <p14:creationId xmlns:p14="http://schemas.microsoft.com/office/powerpoint/2010/main" val="3879648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291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File and Record Locking</vt:lpstr>
      <vt:lpstr>Differences between a database management system and a file-processing system </vt:lpstr>
      <vt:lpstr>Differences between a database management system and a file-processing system </vt:lpstr>
      <vt:lpstr>File Locking</vt:lpstr>
      <vt:lpstr>File Locking</vt:lpstr>
      <vt:lpstr>Record locking</vt:lpstr>
      <vt:lpstr>Record locking</vt:lpstr>
      <vt:lpstr>Use of locks </vt:lpstr>
      <vt:lpstr>Lock Request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and Record Locking</dc:title>
  <dc:creator>FRANZ OKYERE</dc:creator>
  <cp:lastModifiedBy>FRANZ OKYERE</cp:lastModifiedBy>
  <cp:revision>10</cp:revision>
  <dcterms:created xsi:type="dcterms:W3CDTF">2017-02-15T20:18:21Z</dcterms:created>
  <dcterms:modified xsi:type="dcterms:W3CDTF">2017-03-02T20:29:47Z</dcterms:modified>
</cp:coreProperties>
</file>